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52" r:id="rId9"/>
    <p:sldId id="342" r:id="rId10"/>
    <p:sldId id="345" r:id="rId11"/>
    <p:sldId id="353" r:id="rId12"/>
    <p:sldId id="346" r:id="rId13"/>
    <p:sldId id="347" r:id="rId14"/>
    <p:sldId id="348" r:id="rId15"/>
    <p:sldId id="351" r:id="rId16"/>
    <p:sldId id="349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A538C-7221-4663-A330-56E6BD4CBCA0}" v="2" dt="2019-07-31T07:14:54.50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4" autoAdjust="0"/>
  </p:normalViewPr>
  <p:slideViewPr>
    <p:cSldViewPr snapToGrid="0">
      <p:cViewPr varScale="1">
        <p:scale>
          <a:sx n="84" d="100"/>
          <a:sy n="84" d="100"/>
        </p:scale>
        <p:origin x="15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simple functions can be created using blocky and Python (see example above)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try this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them to look at the two code examples and modify the cubit function to display the result of the function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71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8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pictures listed on google as being tagged for re-use even commercial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40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97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relevant merits of Block programming and Text-based coding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block coding allows you to learn the key programming constructions and how to apply them without having the worry about the language specific syntax at this stage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realise that block programming is not much used outside education and text based programming allows a much greater level of control over the device you are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45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block and text can be used to do the same things, how easy it is to make mistakes but the greater level of control you have with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959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 is a free offline Python for Micro:bit and can be downloaded from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https://codewith.mu/en/download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Python can be used to control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strip on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some demo code to look at other functionality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0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paradigm of event driven programming.  Refer to real world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Mu or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from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micro:bit.org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to demonstrate the two pieces of code above.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 Learners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48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paradigm or functional programming and how functions can be re-used in different programs and how this re-usability makes this form of development more efficient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2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58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2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94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19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7744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8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76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673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874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6724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18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05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66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4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7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5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7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7380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18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microbit.org/v/1.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Robotics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156B-C954-4103-9647-7C343077A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5201" y="4493337"/>
            <a:ext cx="4268207" cy="289871"/>
          </a:xfrm>
        </p:spPr>
        <p:txBody>
          <a:bodyPr/>
          <a:lstStyle/>
          <a:p>
            <a:r>
              <a:rPr lang="en-GB" sz="2000" dirty="0"/>
              <a:t>Lesson 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40E9-AA07-49B2-BCBD-94F693E75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Brain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1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83355"/>
            <a:ext cx="11024961" cy="237861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example uses a function 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cube a value: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first time the function is called it cubes 15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second time it cubes 21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how the function is defined in both versions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to display the result of the function call</a:t>
            </a: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AEDC5-81A6-4440-8018-DC5BCAC4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5" y="3892162"/>
            <a:ext cx="7490255" cy="2453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A8C6BF-1B93-4FCA-8237-004044D60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50" y="3738912"/>
            <a:ext cx="3639238" cy="26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9883"/>
            <a:ext cx="11180867" cy="4595203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some examples of embedded systems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examples of code in both block and text-based languages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 functional algorithms using block code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benefits and disadvantages of both block and text-based coding</a:t>
            </a:r>
          </a:p>
        </p:txBody>
      </p:sp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some examples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have created examples of code in both text and block-based languages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produce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algorithms using block code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the benefits and disadvantages of both block and text-based coding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embedded system is a computer system built in to a larger system that is programmed to do a specific single task or a range of tasks for a single 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onboard computer (The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our case) controls the entire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(Central Processing Unit):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Acts like the brain of the system 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 and communicate with the hardware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Follows the instructions that you have programmed it to do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called the CPUs fetch, decode, execute cycle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has a fixed set of instructions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programming development environment (IDE) compiles your program into instructions the CPU can understand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doesn’t matter what we program in (Blocks or Text based code) as it all gets compiled into the CPU’s instruction set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can then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 these instructions from memory (RAM)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Decode these instructions (look them up in its instruction set)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Execute these instructions (run the command)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interface or program (IDE) lets you 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inputs from the hardware (CPU, Sensors, LEDs,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the environment or human user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these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appropriate outputs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3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2811A-0822-4AAE-8BFC-527D862E4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very hot topic and often up for debate!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E4D8D-2A4B-403F-AE34-0713CCA578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Block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Gives you a good introduction to the logic of coding and the techniques needed to take and idea, decompose the problem and develop a solution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 sometimes hold your hand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Focussed on the solution not the code  you are less likely to make mistakes but are restricted by the blocks available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4583D2-6B84-49BC-BC73-BBC44DFC9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Text Based Programming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4ADB3C-7F5F-4E0F-BA4F-3C98945196A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Coding in a text based language like Python, is the way you will write code as a computer programmer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Harder to learn, but a greater sense of achievement when it works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Allows more control over the device you are programming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3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21941-1733-41B0-9916-AE8D99BB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5285268"/>
            <a:ext cx="443865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CCC313-8C86-4E11-961D-A00F7D8B5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913" y="1079919"/>
            <a:ext cx="3609975" cy="1581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7DC8E5-2CC9-460E-9E14-A1935B31C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582" y="5298520"/>
            <a:ext cx="6064306" cy="876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3816FD-A3CC-4F5A-9B5B-D7EFB14A357D}"/>
              </a:ext>
            </a:extLst>
          </p:cNvPr>
          <p:cNvSpPr/>
          <p:nvPr/>
        </p:nvSpPr>
        <p:spPr>
          <a:xfrm>
            <a:off x="290684" y="1079919"/>
            <a:ext cx="76768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block code right and Python below do exactly the same thing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With the blocks you are less likely to get it wrong – the block won’t click together if there is a problem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code in Python won’t work if you mistype or miss a speech mark out – you can flash the </a:t>
            </a:r>
            <a:r>
              <a:rPr lang="en-GB" sz="2000" dirty="0" err="1">
                <a:solidFill>
                  <a:srgbClr val="383838"/>
                </a:solidFill>
                <a:latin typeface="Lato" panose="020F0502020204030203" pitchFamily="34" charset="0"/>
              </a:rPr>
              <a:t>micro:bit</a:t>
            </a: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 but just get an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A5646-0AB4-4885-8394-2735C12815F4}"/>
              </a:ext>
            </a:extLst>
          </p:cNvPr>
          <p:cNvSpPr/>
          <p:nvPr/>
        </p:nvSpPr>
        <p:spPr>
          <a:xfrm>
            <a:off x="290684" y="3336961"/>
            <a:ext cx="116106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Using the code in Python we can give much more precise commands, e.g. I can:</a:t>
            </a:r>
          </a:p>
          <a:p>
            <a:pPr marL="742950" lvl="1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Tell it to delay before it starts scrolling </a:t>
            </a:r>
          </a:p>
          <a:p>
            <a:pPr marL="742950" lvl="1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Tell it not to wait for the scroll to finish before running the next line</a:t>
            </a:r>
          </a:p>
          <a:p>
            <a:pPr marL="285750" lvl="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This gives me much greater control over what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31001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44317"/>
            <a:ext cx="11180867" cy="475464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https://python.microbit.org/v/1.1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by trying the example below with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plugged into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it does is change an LED to purple – experiment see how you would change different LEDs or to different colours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a look at the example code to see how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controlled using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EB691-74B2-4632-B7DE-317E4ABA3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66" y="2301080"/>
            <a:ext cx="42005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2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4"/>
            <a:ext cx="6235246" cy="272461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is where events control the flow of the program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Events can be: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actions (button presses)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outputs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Messages from other program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519F8-2C40-48E5-9C8C-3F98413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56" y="3669272"/>
            <a:ext cx="3510965" cy="2040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91B66-71CA-47E5-962D-999E17D95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353" y="1148394"/>
            <a:ext cx="4580168" cy="18646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8BF71-0A1B-4B9D-B73C-AE63CF712300}"/>
              </a:ext>
            </a:extLst>
          </p:cNvPr>
          <p:cNvSpPr/>
          <p:nvPr/>
        </p:nvSpPr>
        <p:spPr>
          <a:xfrm>
            <a:off x="381000" y="4238158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Event-driven programming is the dominant method in graphical user interfaces and other applications that need to respond to inputs </a:t>
            </a:r>
            <a:endParaRPr lang="en-GB" sz="2400" dirty="0">
              <a:solidFill>
                <a:srgbClr val="38383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04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327978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treats computation as the evaluation of mathematical functions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functional code, the output value of a function depends </a:t>
            </a:r>
            <a:r>
              <a:rPr lang="en-US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the arguments that are passed to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Calling a function twice with the same value produces the same result each time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Functions are a method of creating reusable code blocks that stop you unnecessarily repeating lines of code and wasting memory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4774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http://schemas.microsoft.com/sharepoint/v3/fields"/>
    <ds:schemaRef ds:uri="f2ad5090-61a8-4b8c-ab70-68f4ff4d193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1226</Words>
  <Application>Microsoft Office PowerPoint</Application>
  <PresentationFormat>Widescreen</PresentationFormat>
  <Paragraphs>116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Wingdings</vt:lpstr>
      <vt:lpstr>1_Arm_PPT_Public</vt:lpstr>
      <vt:lpstr>Smart Robotics Project</vt:lpstr>
      <vt:lpstr>Objectives</vt:lpstr>
      <vt:lpstr>Embedded Systems</vt:lpstr>
      <vt:lpstr>Embedded Systems</vt:lpstr>
      <vt:lpstr>Block or Text</vt:lpstr>
      <vt:lpstr>Block or Text</vt:lpstr>
      <vt:lpstr>Python Examples</vt:lpstr>
      <vt:lpstr>Event Driven Programming</vt:lpstr>
      <vt:lpstr>Functional Programming</vt:lpstr>
      <vt:lpstr>Functional Programming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2020-12-14T13:33:08Z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